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go/BWY9bNIQQ9G3q/sLoIoIDyr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2f492aab22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32f492aab2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0" y="13184"/>
            <a:ext cx="12192000" cy="6858000"/>
          </a:xfrm>
          <a:prstGeom prst="flowChartProcess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 w="254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2423592" y="5638800"/>
            <a:ext cx="7499350" cy="1206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IN" sz="20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By:</a:t>
            </a:r>
            <a:br>
              <a:rPr lang="en-IN" sz="2000" b="0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IN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Author(s) Name</a:t>
            </a:r>
            <a:endParaRPr/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IN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Affiliation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1343472" y="1186483"/>
            <a:ext cx="9505055" cy="91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400" b="1" i="0" u="none" strike="noStrike" cap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IN" sz="2400" b="1" i="0" u="none" strike="noStrike" cap="none" baseline="30000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nd</a:t>
            </a:r>
            <a:r>
              <a:rPr lang="en-IN" sz="2400" b="1" i="0" u="none" strike="noStrike" cap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International Conference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400" b="1" i="0" u="none" strike="noStrike" cap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Computational Intelligence, Communication Technology and Networking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200" b="1" i="0" u="none" strike="noStrike" cap="none">
                <a:solidFill>
                  <a:srgbClr val="C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CICTN 2025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Organized by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Department of Computer Science &amp; Engineering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ABES Engineering College, Ghaziabad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983431" y="4158599"/>
            <a:ext cx="10225136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Paper Title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N"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Paper Id: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  <a:solidFill>
            <a:schemeClr val="lt1"/>
          </a:solidFill>
          <a:ln w="254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0" name="Google Shape;100;p2" descr="ABESEC OL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797" y="73942"/>
            <a:ext cx="1971747" cy="874141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2"/>
          <p:cNvSpPr txBox="1"/>
          <p:nvPr/>
        </p:nvSpPr>
        <p:spPr>
          <a:xfrm>
            <a:off x="1733410" y="139638"/>
            <a:ext cx="8467046" cy="618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800"/>
              <a:buFont typeface="Times New Roman"/>
              <a:buNone/>
            </a:pPr>
            <a:r>
              <a:rPr lang="en-IN" sz="48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Instructions</a:t>
            </a:r>
            <a:endParaRPr/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800"/>
              <a:buFont typeface="Calibri"/>
              <a:buNone/>
            </a:pPr>
            <a:endParaRPr sz="3800" b="1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800"/>
              <a:buFont typeface="Calibri"/>
              <a:buNone/>
            </a:pPr>
            <a:endParaRPr sz="3800" b="1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867913" y="53018"/>
            <a:ext cx="2276793" cy="866896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"/>
          <p:cNvSpPr txBox="1"/>
          <p:nvPr/>
        </p:nvSpPr>
        <p:spPr>
          <a:xfrm>
            <a:off x="706519" y="1097067"/>
            <a:ext cx="10778962" cy="60016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IN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Prepare a power point presentation of </a:t>
            </a:r>
            <a:r>
              <a:rPr lang="en-IN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15-20</a:t>
            </a:r>
            <a:r>
              <a:rPr lang="en-IN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minutes.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IN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Keep the font as per the given instructions:</a:t>
            </a:r>
            <a:endParaRPr dirty="0"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IN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Heading : Font Size: 48 and Font type: Times New Roman</a:t>
            </a:r>
            <a:endParaRPr dirty="0"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IN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Content: Font Size: 24 and Font type: Times New Roman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IN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Upload your presentation either in MS </a:t>
            </a:r>
            <a:r>
              <a:rPr lang="en-IN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Powerpoint</a:t>
            </a:r>
            <a:r>
              <a:rPr lang="en-IN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format or pdf by Friday, 31</a:t>
            </a:r>
            <a:r>
              <a:rPr lang="en-IN" sz="2400" b="0" i="0" u="none" strike="noStrike" cap="none" baseline="30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</a:t>
            </a:r>
            <a:r>
              <a:rPr lang="en-IN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January 2025 in the provided form.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IN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the presenters are requested to reach the location at least 20 minutes before and check with their presentations to avoid last minute Technical glitch.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IN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Your presentation should be named as </a:t>
            </a:r>
            <a:r>
              <a:rPr lang="en-IN" sz="2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CICTN_paperid</a:t>
            </a:r>
            <a:r>
              <a:rPr lang="en-IN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IN" sz="2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Please don’t change the format of the slides.</a:t>
            </a:r>
            <a:endParaRPr dirty="0"/>
          </a:p>
          <a:p>
            <a:pPr marL="285750" marR="0" lvl="0" indent="-133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133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82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82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2f492aab22_0_6"/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  <a:solidFill>
            <a:schemeClr val="lt1"/>
          </a:solidFill>
          <a:ln w="254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g32f492aab22_0_6" descr="ABESEC OL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797" y="73942"/>
            <a:ext cx="1971747" cy="874141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g32f492aab22_0_6"/>
          <p:cNvSpPr txBox="1"/>
          <p:nvPr/>
        </p:nvSpPr>
        <p:spPr>
          <a:xfrm>
            <a:off x="1733410" y="139638"/>
            <a:ext cx="8466900" cy="61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800"/>
              <a:buFont typeface="Times New Roman"/>
              <a:buNone/>
            </a:pPr>
            <a:r>
              <a:rPr lang="en-IN" sz="48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Reviewers Response Sheet</a:t>
            </a:r>
            <a:endParaRPr/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800"/>
              <a:buFont typeface="Calibri"/>
              <a:buNone/>
            </a:pPr>
            <a:endParaRPr sz="3800" b="1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800"/>
              <a:buFont typeface="Calibri"/>
              <a:buNone/>
            </a:pPr>
            <a:endParaRPr sz="3800" b="1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2" name="Google Shape;112;g32f492aab22_0_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867913" y="53018"/>
            <a:ext cx="2276793" cy="866896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g32f492aab22_0_6"/>
          <p:cNvSpPr txBox="1"/>
          <p:nvPr/>
        </p:nvSpPr>
        <p:spPr>
          <a:xfrm>
            <a:off x="706519" y="1097067"/>
            <a:ext cx="10779000" cy="26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endParaRPr/>
          </a:p>
          <a:p>
            <a:pPr marL="285750" marR="0" lvl="0" indent="-133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133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85750" marR="0" lvl="0" indent="-82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82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32f492aab22_0_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FE17DB-C64A-4BFF-21FA-EEB39EC04207}"/>
              </a:ext>
            </a:extLst>
          </p:cNvPr>
          <p:cNvSpPr txBox="1"/>
          <p:nvPr/>
        </p:nvSpPr>
        <p:spPr>
          <a:xfrm>
            <a:off x="821871" y="1587464"/>
            <a:ext cx="1066360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Kindly Add Response to Reviewers Points Here</a:t>
            </a:r>
            <a:endParaRPr lang="en-IN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Harsh Khatter</dc:creator>
  <cp:lastModifiedBy>Shanu Sharma CSE</cp:lastModifiedBy>
  <cp:revision>1</cp:revision>
  <dcterms:created xsi:type="dcterms:W3CDTF">2020-07-18T14:21:19Z</dcterms:created>
  <dcterms:modified xsi:type="dcterms:W3CDTF">2025-02-04T16:07:40Z</dcterms:modified>
</cp:coreProperties>
</file>